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96"/>
  </p:notesMasterIdLst>
  <p:handoutMasterIdLst>
    <p:handoutMasterId r:id="rId97"/>
  </p:handoutMasterIdLst>
  <p:sldIdLst>
    <p:sldId id="25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4" r:id="rId36"/>
    <p:sldId id="290" r:id="rId37"/>
    <p:sldId id="297" r:id="rId38"/>
    <p:sldId id="296" r:id="rId39"/>
    <p:sldId id="298" r:id="rId40"/>
    <p:sldId id="291" r:id="rId41"/>
    <p:sldId id="288" r:id="rId42"/>
    <p:sldId id="299" r:id="rId43"/>
    <p:sldId id="300" r:id="rId44"/>
    <p:sldId id="301" r:id="rId45"/>
    <p:sldId id="306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20" r:id="rId63"/>
    <p:sldId id="319" r:id="rId64"/>
    <p:sldId id="321" r:id="rId65"/>
    <p:sldId id="322" r:id="rId66"/>
    <p:sldId id="323" r:id="rId67"/>
    <p:sldId id="324" r:id="rId68"/>
    <p:sldId id="325" r:id="rId69"/>
    <p:sldId id="327" r:id="rId70"/>
    <p:sldId id="326" r:id="rId71"/>
    <p:sldId id="328" r:id="rId72"/>
    <p:sldId id="329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2" r:id="rId93"/>
    <p:sldId id="353" r:id="rId94"/>
    <p:sldId id="355" r:id="rId9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Building your policy" id="{C855A6F1-FE02-044C-80B0-B5488D64E9FE}">
          <p14:sldIdLst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7"/>
            <p14:sldId id="326"/>
            <p14:sldId id="328"/>
          </p14:sldIdLst>
        </p14:section>
        <p14:section name="Test Driven Infrastructure" id="{4522F47B-EEBE-8E44-9DD4-A49F29FCF078}">
          <p14:sldIdLst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Dessert" id="{205684B8-6BDE-6B46-B222-97951658029B}">
          <p14:sldIdLst>
            <p14:sldId id="349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9" autoAdjust="0"/>
    <p:restoredTop sz="73265" autoAdjust="0"/>
  </p:normalViewPr>
  <p:slideViewPr>
    <p:cSldViewPr>
      <p:cViewPr varScale="1">
        <p:scale>
          <a:sx n="69" d="100"/>
          <a:sy n="69" d="100"/>
        </p:scale>
        <p:origin x="208" y="3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theme" Target="theme/theme1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2015-03-22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2015-03-22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Kansas </a:t>
            </a:r>
            <a:r>
              <a:rPr lang="en-US" dirty="0" err="1" smtClean="0"/>
              <a:t>LinuxFest</a:t>
            </a:r>
            <a:r>
              <a:rPr lang="en-US" dirty="0" smtClean="0"/>
              <a:t>– March 2015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micgo</a:t>
            </a:r>
            <a:r>
              <a:rPr lang="en-US" dirty="0" smtClean="0"/>
              <a:t>/kslf-2015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</a:t>
            </a:r>
            <a:r>
              <a:rPr lang="en-US" dirty="0" smtClean="0"/>
              <a:t>you </a:t>
            </a:r>
            <a:r>
              <a:rPr lang="en-US" dirty="0" smtClean="0"/>
              <a:t>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</a:t>
            </a:r>
            <a:r>
              <a:rPr lang="en-US" dirty="0" smtClean="0"/>
              <a:t>you </a:t>
            </a:r>
            <a:r>
              <a:rPr lang="en-US" dirty="0" smtClean="0"/>
              <a:t>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</a:t>
            </a:r>
            <a:r>
              <a:rPr lang="en-US" dirty="0" smtClean="0"/>
              <a:t>you </a:t>
            </a:r>
            <a:r>
              <a:rPr lang="en-US" dirty="0" smtClean="0"/>
              <a:t>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</a:t>
            </a:r>
            <a:r>
              <a:rPr lang="en-US" dirty="0" smtClean="0"/>
              <a:t>you </a:t>
            </a:r>
            <a:r>
              <a:rPr lang="en-US" dirty="0" smtClean="0"/>
              <a:t>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Michael Goetz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Solutions Engineering Manager at Chef</a:t>
            </a:r>
            <a:endParaRPr lang="en-US" dirty="0" smtClean="0"/>
          </a:p>
          <a:p>
            <a:r>
              <a:rPr lang="en-US" dirty="0" smtClean="0"/>
              <a:t>Co-organizer </a:t>
            </a:r>
            <a:r>
              <a:rPr lang="en-US" dirty="0" smtClean="0"/>
              <a:t>of </a:t>
            </a:r>
            <a:r>
              <a:rPr lang="en-US" dirty="0" smtClean="0"/>
              <a:t>Seattle Chef </a:t>
            </a:r>
            <a:r>
              <a:rPr lang="en-US" dirty="0" err="1" smtClean="0"/>
              <a:t>meetup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michaelpgoetz</a:t>
            </a:r>
            <a:endParaRPr lang="en-US" dirty="0" smtClean="0"/>
          </a:p>
          <a:p>
            <a:r>
              <a:rPr lang="en-US" dirty="0" err="1" smtClean="0"/>
              <a:t>mpgoetz@chef.io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696547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/chef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Piece of the system and its desired state</a:t>
            </a:r>
          </a:p>
          <a:p>
            <a:pPr lvl="1"/>
            <a:r>
              <a:rPr lang="en-US" dirty="0"/>
              <a:t>Package that should be installed</a:t>
            </a:r>
          </a:p>
          <a:p>
            <a:pPr lvl="1"/>
            <a:r>
              <a:rPr lang="en-US" dirty="0"/>
              <a:t>Service that should be running</a:t>
            </a:r>
          </a:p>
          <a:p>
            <a:pPr lvl="1"/>
            <a:r>
              <a:rPr lang="en-US" dirty="0"/>
              <a:t>File that should be generated</a:t>
            </a:r>
          </a:p>
          <a:p>
            <a:pPr lvl="1"/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  <a:p>
            <a:pPr lvl="1"/>
            <a:r>
              <a:rPr lang="en-US" dirty="0"/>
              <a:t>User that should be managed</a:t>
            </a:r>
          </a:p>
          <a:p>
            <a:pPr lvl="1"/>
            <a:r>
              <a:rPr lang="en-US" dirty="0"/>
              <a:t>And more</a:t>
            </a:r>
          </a:p>
          <a:p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Chef!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tmp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hello_chef.txt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</a:t>
            </a:r>
          </a:p>
          <a:p>
            <a:r>
              <a:rPr lang="en-US" sz="2100" dirty="0"/>
              <a:t>    - create new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endParaRPr lang="en-US" sz="2100" dirty="0"/>
          </a:p>
          <a:p>
            <a:r>
              <a:rPr lang="en-US" sz="2100" dirty="0"/>
              <a:t>    - update content in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from none to 79c290</a:t>
            </a:r>
          </a:p>
          <a:p>
            <a:r>
              <a:rPr lang="en-US" sz="2100" dirty="0"/>
              <a:t>    ---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    2014-10-22 19:59:04.000000000 -0400</a:t>
            </a:r>
          </a:p>
          <a:p>
            <a:r>
              <a:rPr lang="en-US" sz="2100" dirty="0"/>
              <a:t>    +++ /</a:t>
            </a:r>
            <a:r>
              <a:rPr lang="en-US" sz="2100" dirty="0" err="1"/>
              <a:t>tmp</a:t>
            </a:r>
            <a:r>
              <a:rPr lang="en-US" sz="2100" dirty="0"/>
              <a:t>/.hello_chef.txt20141022-23075-19aelx1      2014-10-22 19:59:04.000000000 -0400</a:t>
            </a:r>
          </a:p>
          <a:p>
            <a:r>
              <a:rPr lang="en-US" sz="2100" dirty="0"/>
              <a:t>    @@ -1 +1,2 @@</a:t>
            </a:r>
          </a:p>
          <a:p>
            <a:r>
              <a:rPr lang="en-US" sz="2100" dirty="0"/>
              <a:t>    +Hello, Chef</a:t>
            </a:r>
          </a:p>
          <a:p>
            <a:r>
              <a:rPr lang="en-US" sz="2100" dirty="0"/>
              <a:t>    - change mode from '' to '0777'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when you re-apply the policy?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piece of the system</a:t>
            </a:r>
          </a:p>
          <a:p>
            <a:r>
              <a:rPr lang="en-US" dirty="0" smtClean="0"/>
              <a:t>Its desired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"/</a:t>
            </a:r>
            <a:r>
              <a:rPr lang="en-US" sz="2400" dirty="0" err="1">
                <a:solidFill>
                  <a:srgbClr val="4E9A06"/>
                </a:solidFill>
              </a:rPr>
              <a:t>tmp</a:t>
            </a:r>
            <a:r>
              <a:rPr lang="en-US" sz="2400" dirty="0">
                <a:solidFill>
                  <a:srgbClr val="4E9A06"/>
                </a:solidFill>
              </a:rPr>
              <a:t>/</a:t>
            </a:r>
            <a:r>
              <a:rPr lang="en-US" sz="2400" dirty="0" err="1">
                <a:solidFill>
                  <a:srgbClr val="4E9A06"/>
                </a:solidFill>
              </a:rPr>
              <a:t>hello_chef.txt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mode </a:t>
            </a:r>
            <a:r>
              <a:rPr lang="en-US" sz="24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6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state of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smtClean="0"/>
              <a:t>echo “Hello, </a:t>
            </a:r>
            <a:r>
              <a:rPr lang="en-US" dirty="0" smtClean="0"/>
              <a:t>#</a:t>
            </a:r>
            <a:r>
              <a:rPr lang="en-US" dirty="0" err="1" smtClean="0"/>
              <a:t>kansaslinuxfest</a:t>
            </a:r>
            <a:r>
              <a:rPr lang="en-US" dirty="0" smtClean="0"/>
              <a:t>” </a:t>
            </a:r>
            <a:r>
              <a:rPr lang="en-US" dirty="0" smtClean="0"/>
              <a:t>&gt; 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hello_chef.txt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Recipe: (chef-apply cookbook)::(chef-apply recipe)</a:t>
            </a:r>
          </a:p>
          <a:p>
            <a:r>
              <a:rPr lang="en-US" sz="2000" dirty="0"/>
              <a:t>  * file[/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] action create</a:t>
            </a:r>
          </a:p>
          <a:p>
            <a:r>
              <a:rPr lang="en-US" sz="2000" dirty="0"/>
              <a:t>    - update content in file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from e453df to 79c290</a:t>
            </a:r>
          </a:p>
          <a:p>
            <a:r>
              <a:rPr lang="en-US" sz="2000" dirty="0"/>
              <a:t>    ---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    2014-10-22 20:00:20.000000000 -0400</a:t>
            </a:r>
          </a:p>
          <a:p>
            <a:r>
              <a:rPr lang="en-US" sz="2000" dirty="0"/>
              <a:t>    +++ /</a:t>
            </a:r>
            <a:r>
              <a:rPr lang="en-US" sz="2000" dirty="0" err="1"/>
              <a:t>tmp</a:t>
            </a:r>
            <a:r>
              <a:rPr lang="en-US" sz="2000" dirty="0"/>
              <a:t>/.hello_chef.txt20141022-23340-17a7m5t      2014-10-22 20:00:50.000000000 -0400</a:t>
            </a:r>
          </a:p>
          <a:p>
            <a:r>
              <a:rPr lang="en-US" sz="2000" dirty="0"/>
              <a:t>    @@ -1,2 +1,2 @@</a:t>
            </a:r>
          </a:p>
          <a:p>
            <a:r>
              <a:rPr lang="en-US" sz="2000" dirty="0"/>
              <a:t>    -“Hello, </a:t>
            </a:r>
            <a:r>
              <a:rPr lang="en-US" sz="2000" dirty="0" smtClean="0"/>
              <a:t>#</a:t>
            </a:r>
            <a:r>
              <a:rPr lang="en-US" sz="2000" dirty="0" err="1" smtClean="0"/>
              <a:t>kansaslinuxfest</a:t>
            </a:r>
            <a:r>
              <a:rPr lang="en-US" sz="2000" dirty="0" smtClean="0"/>
              <a:t>”</a:t>
            </a:r>
            <a:endParaRPr lang="en-US" sz="2000" dirty="0"/>
          </a:p>
          <a:p>
            <a:r>
              <a:rPr lang="en-US" sz="2000" dirty="0"/>
              <a:t>    +Hello, Chef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use a test and repair model</a:t>
            </a:r>
          </a:p>
          <a:p>
            <a:endParaRPr lang="en-US" dirty="0"/>
          </a:p>
          <a:p>
            <a:r>
              <a:rPr lang="en-US" dirty="0" smtClean="0"/>
              <a:t>Resource currently in the desired state?</a:t>
            </a:r>
          </a:p>
          <a:p>
            <a:pPr lvl="1"/>
            <a:r>
              <a:rPr lang="en-US" sz="3500" dirty="0" smtClean="0"/>
              <a:t>Yes – Do nothing</a:t>
            </a:r>
          </a:p>
          <a:p>
            <a:pPr lvl="1"/>
            <a:r>
              <a:rPr lang="en-US" sz="3500" dirty="0" smtClean="0"/>
              <a:t>No – Bring the resource into the desired state (repair)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442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err="1" smtClean="0"/>
              <a:t>cron</a:t>
            </a:r>
            <a:endParaRPr lang="en-US" dirty="0" smtClean="0"/>
          </a:p>
          <a:p>
            <a:r>
              <a:rPr lang="en-US" dirty="0" smtClean="0"/>
              <a:t>directory</a:t>
            </a:r>
          </a:p>
          <a:p>
            <a:r>
              <a:rPr lang="en-US" dirty="0" smtClean="0"/>
              <a:t>mount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group</a:t>
            </a:r>
          </a:p>
          <a:p>
            <a:r>
              <a:rPr lang="en-US" dirty="0" err="1" smtClean="0"/>
              <a:t>registry_key</a:t>
            </a:r>
            <a:endParaRPr lang="en-US" dirty="0" smtClean="0"/>
          </a:p>
          <a:p>
            <a:r>
              <a:rPr lang="en-US" dirty="0" err="1" smtClean="0"/>
              <a:t>remote_directory</a:t>
            </a:r>
            <a:endParaRPr lang="en-US" dirty="0" smtClean="0"/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and many more…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457200" y="5486400"/>
            <a:ext cx="11201400" cy="106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conf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httpd.conf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httpd.conf.erb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 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notifies </a:t>
            </a:r>
            <a:r>
              <a:rPr lang="en-US" dirty="0">
                <a:solidFill>
                  <a:srgbClr val="4E9A06"/>
                </a:solidFill>
              </a:rPr>
              <a:t>:restart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"service[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]"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:start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:enable</a:t>
            </a:r>
            <a:r>
              <a:rPr lang="en-US" b="1" dirty="0">
                <a:solidFill>
                  <a:srgbClr val="CE5C00"/>
                </a:solidFill>
              </a:rPr>
              <a:t>]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</a:t>
            </a:r>
            <a:r>
              <a:rPr lang="en-US" dirty="0" smtClean="0">
                <a:solidFill>
                  <a:srgbClr val="4E9A06"/>
                </a:solidFill>
              </a:rPr>
              <a:t>Kansas </a:t>
            </a:r>
            <a:r>
              <a:rPr lang="en-US" dirty="0" err="1" smtClean="0">
                <a:solidFill>
                  <a:srgbClr val="4E9A06"/>
                </a:solidFill>
              </a:rPr>
              <a:t>Linuxfest</a:t>
            </a:r>
            <a:r>
              <a:rPr lang="en-US" dirty="0" smtClean="0">
                <a:solidFill>
                  <a:srgbClr val="4E9A06"/>
                </a:solidFill>
              </a:rPr>
              <a:t>!"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 policy with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policy mandate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Apache should listen on port 81, not the default port!</a:t>
            </a:r>
          </a:p>
          <a:p>
            <a:endParaRPr lang="en-US" dirty="0"/>
          </a:p>
          <a:p>
            <a:r>
              <a:rPr lang="en-US" dirty="0" smtClean="0"/>
              <a:t>Verify policy changes BEFORE applying the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Did chef-client complete successfully?</a:t>
            </a:r>
          </a:p>
          <a:p>
            <a:r>
              <a:rPr lang="en-US" dirty="0"/>
              <a:t>Did the recipe put the node in the desired state?</a:t>
            </a:r>
          </a:p>
          <a:p>
            <a:r>
              <a:rPr lang="en-US" dirty="0"/>
              <a:t>Are the resources properly defined?</a:t>
            </a:r>
          </a:p>
          <a:p>
            <a:r>
              <a:rPr lang="en-US" dirty="0"/>
              <a:t>Does the code following our style guide?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1761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381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3817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Lifecycle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r>
              <a:rPr lang="en-US" dirty="0" smtClean="0"/>
              <a:t>kitchen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5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40954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5790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</a:t>
            </a:r>
            <a:r>
              <a:rPr lang="en-US" dirty="0" smtClean="0"/>
              <a:t>Kansas </a:t>
            </a:r>
            <a:r>
              <a:rPr lang="en-US" dirty="0" err="1" smtClean="0"/>
              <a:t>LinuxFest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with kitchen login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apahce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"has 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 package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  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(port(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our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http://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 smtClean="0">
                <a:solidFill>
                  <a:srgbClr val="4E9A06"/>
                </a:solidFill>
              </a:rPr>
              <a:t>/</a:t>
            </a:r>
            <a:r>
              <a:rPr lang="en-US" b="1" dirty="0" smtClean="0">
                <a:solidFill>
                  <a:srgbClr val="4E9A06"/>
                </a:solidFill>
              </a:rPr>
              <a:t>Kansas </a:t>
            </a:r>
            <a:r>
              <a:rPr lang="en-US" b="1" dirty="0" err="1" smtClean="0">
                <a:solidFill>
                  <a:srgbClr val="4E9A06"/>
                </a:solidFill>
              </a:rPr>
              <a:t>LinuxFest</a:t>
            </a:r>
            <a:r>
              <a:rPr lang="en-US" b="1" dirty="0" smtClean="0">
                <a:solidFill>
                  <a:srgbClr val="4E9A06"/>
                </a:solidFill>
              </a:rPr>
              <a:t>/</a:t>
            </a:r>
            <a:endParaRPr lang="en-US" b="1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/busser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Plugin </a:t>
            </a:r>
            <a:r>
              <a:rPr lang="en-US" dirty="0" err="1"/>
              <a:t>serverspec</a:t>
            </a:r>
            <a:r>
              <a:rPr lang="en-US" dirty="0"/>
              <a:t> installed (version 0.2.6)</a:t>
            </a:r>
          </a:p>
          <a:p>
            <a:r>
              <a:rPr lang="en-US" dirty="0"/>
              <a:t>-----&gt; Running </a:t>
            </a:r>
            <a:r>
              <a:rPr lang="en-US" dirty="0" err="1"/>
              <a:t>postinstall</a:t>
            </a:r>
            <a:r>
              <a:rPr lang="en-US" dirty="0"/>
              <a:t> for </a:t>
            </a:r>
            <a:r>
              <a:rPr lang="en-US" dirty="0" err="1"/>
              <a:t>serverspec</a:t>
            </a:r>
            <a:r>
              <a:rPr lang="en-US" dirty="0"/>
              <a:t> plugin</a:t>
            </a:r>
          </a:p>
          <a:p>
            <a:r>
              <a:rPr lang="en-US" dirty="0"/>
              <a:t>       Finished setting up &lt;default-centos-64&gt; (0m32.59s).</a:t>
            </a:r>
          </a:p>
          <a:p>
            <a:r>
              <a:rPr lang="en-US" dirty="0"/>
              <a:t>-----&gt; Verifying &lt;default-centos-64&gt;...</a:t>
            </a:r>
          </a:p>
          <a:p>
            <a:r>
              <a:rPr lang="en-US" dirty="0"/>
              <a:t>       Suite path directory /</a:t>
            </a:r>
            <a:r>
              <a:rPr lang="en-US" dirty="0" err="1"/>
              <a:t>tmp</a:t>
            </a:r>
            <a:r>
              <a:rPr lang="en-US" dirty="0"/>
              <a:t>/busser/suites does not exist, skipping.</a:t>
            </a:r>
          </a:p>
          <a:p>
            <a:r>
              <a:rPr lang="en-US" dirty="0"/>
              <a:t>       Uploading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(mode=0664)</a:t>
            </a:r>
          </a:p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-S /opt/chef/embedded/bin/</a:t>
            </a:r>
            <a:r>
              <a:rPr lang="en-US" dirty="0" err="1"/>
              <a:t>rspec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--color --format documentation</a:t>
            </a:r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0.29547 seconds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(0m4.44s).</a:t>
            </a:r>
          </a:p>
          <a:p>
            <a:r>
              <a:rPr lang="en-US" dirty="0"/>
              <a:t>-----&gt; Kitchen is finished. (1m25.74s)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7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our new mandate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the tests</a:t>
            </a:r>
          </a:p>
          <a:p>
            <a:r>
              <a:rPr lang="en-US" dirty="0" smtClean="0"/>
              <a:t>Watch them fail</a:t>
            </a:r>
          </a:p>
          <a:p>
            <a:r>
              <a:rPr lang="en-US" dirty="0" smtClean="0"/>
              <a:t>Update the policy</a:t>
            </a:r>
          </a:p>
          <a:p>
            <a:r>
              <a:rPr lang="en-US" dirty="0" smtClean="0"/>
              <a:t>See tests pass</a:t>
            </a:r>
          </a:p>
          <a:p>
            <a:r>
              <a:rPr lang="en-US" dirty="0" smtClean="0"/>
              <a:t>Roll-out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only scratched the surface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/chef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49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Anything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internal applications</a:t>
            </a:r>
          </a:p>
          <a:p>
            <a:r>
              <a:rPr lang="en-US" dirty="0"/>
              <a:t>Complex external applications</a:t>
            </a:r>
          </a:p>
          <a:p>
            <a:r>
              <a:rPr lang="en-US" dirty="0"/>
              <a:t>Workstations</a:t>
            </a:r>
          </a:p>
          <a:p>
            <a:r>
              <a:rPr lang="en-US" dirty="0" err="1"/>
              <a:t>Hadoop</a:t>
            </a:r>
            <a:r>
              <a:rPr lang="en-US" dirty="0"/>
              <a:t> clusters</a:t>
            </a:r>
          </a:p>
          <a:p>
            <a:r>
              <a:rPr lang="en-US" dirty="0" err="1"/>
              <a:t>IaaS</a:t>
            </a:r>
            <a:r>
              <a:rPr lang="en-US" dirty="0"/>
              <a:t> infrastructure</a:t>
            </a:r>
          </a:p>
          <a:p>
            <a:r>
              <a:rPr lang="en-US" dirty="0" err="1"/>
              <a:t>PaaS</a:t>
            </a:r>
            <a:r>
              <a:rPr lang="en-US" dirty="0"/>
              <a:t> infrastructure</a:t>
            </a:r>
          </a:p>
          <a:p>
            <a:r>
              <a:rPr lang="en-US" dirty="0" err="1"/>
              <a:t>SaaS</a:t>
            </a:r>
            <a:r>
              <a:rPr lang="en-US" dirty="0"/>
              <a:t> applications</a:t>
            </a:r>
          </a:p>
          <a:p>
            <a:r>
              <a:rPr lang="en-US" dirty="0"/>
              <a:t>Storage systems</a:t>
            </a:r>
          </a:p>
          <a:p>
            <a:r>
              <a:rPr lang="en-US" dirty="0"/>
              <a:t>You name it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6" b="770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hyku</a:t>
            </a:r>
            <a:r>
              <a:rPr lang="en-US" dirty="0"/>
              <a:t>/245010680/</a:t>
            </a:r>
          </a:p>
        </p:txBody>
      </p:sp>
    </p:spTree>
    <p:extLst>
      <p:ext uri="{BB962C8B-B14F-4D97-AF65-F5344CB8AC3E}">
        <p14:creationId xmlns:p14="http://schemas.microsoft.com/office/powerpoint/2010/main" val="18595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Manage it Simply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Automatically reconfigure everything</a:t>
            </a:r>
          </a:p>
          <a:p>
            <a:r>
              <a:rPr lang="en-US" dirty="0"/>
              <a:t>Linux, Windows, </a:t>
            </a:r>
            <a:r>
              <a:rPr lang="en-US" dirty="0" err="1"/>
              <a:t>Unixes</a:t>
            </a:r>
            <a:r>
              <a:rPr lang="en-US" dirty="0"/>
              <a:t>, BSDs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Metrics collection systems</a:t>
            </a:r>
          </a:p>
          <a:p>
            <a:r>
              <a:rPr lang="en-US" dirty="0"/>
              <a:t>Monitoring systems</a:t>
            </a:r>
          </a:p>
          <a:p>
            <a:r>
              <a:rPr lang="en-US" dirty="0"/>
              <a:t>Cloud migrations become trivial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helico</a:t>
            </a:r>
            <a:r>
              <a:rPr lang="en-US" dirty="0"/>
              <a:t>/404640681/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0" r="10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me anything!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michaelpgoetz</a:t>
            </a:r>
            <a:endParaRPr lang="en-US" dirty="0" smtClean="0"/>
          </a:p>
          <a:p>
            <a:r>
              <a:rPr lang="en-US" dirty="0" err="1" smtClean="0"/>
              <a:t>mpgoetz@chef.io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9050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6018</TotalTime>
  <Words>2102</Words>
  <Application>Microsoft Macintosh PowerPoint</Application>
  <PresentationFormat>Widescreen</PresentationFormat>
  <Paragraphs>502</Paragraphs>
  <Slides>90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Calibri</vt:lpstr>
      <vt:lpstr>Courier</vt:lpstr>
      <vt:lpstr>Courier New</vt:lpstr>
      <vt:lpstr>Lucida Grande</vt:lpstr>
      <vt:lpstr>ＭＳ Ｐゴシック</vt:lpstr>
      <vt:lpstr>Wingdings</vt:lpstr>
      <vt:lpstr>Arial</vt:lpstr>
      <vt:lpstr>LearnChef-PowerPoint-Template</vt:lpstr>
      <vt:lpstr>Intro to Infrastructure as Code</vt:lpstr>
      <vt:lpstr>Michael Goetz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 use?</vt:lpstr>
      <vt:lpstr>Which version control system do you use?</vt:lpstr>
      <vt:lpstr>Which version control system do you use?</vt:lpstr>
      <vt:lpstr>Which version control system do you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Hello, Chef!</vt:lpstr>
      <vt:lpstr>Apply the policy</vt:lpstr>
      <vt:lpstr>Resources</vt:lpstr>
      <vt:lpstr>Apply the policy</vt:lpstr>
      <vt:lpstr>Resources</vt:lpstr>
      <vt:lpstr>Change the state of the system</vt:lpstr>
      <vt:lpstr>Apply the policy</vt:lpstr>
      <vt:lpstr>Resources – Test and Repair</vt:lpstr>
      <vt:lpstr>Built-in Resources</vt:lpstr>
      <vt:lpstr>Recipes</vt:lpstr>
      <vt:lpstr>Sample Recipe</vt:lpstr>
      <vt:lpstr>Test-driven Infrastructure</vt:lpstr>
      <vt:lpstr>New policy mandate</vt:lpstr>
      <vt:lpstr>Questions to ask when testing</vt:lpstr>
      <vt:lpstr>Chef client success status</vt:lpstr>
      <vt:lpstr>Chef client success status</vt:lpstr>
      <vt:lpstr>Chef client success status</vt:lpstr>
      <vt:lpstr>Test Kitchen</vt:lpstr>
      <vt:lpstr>Test Kitchen Lifecycle</vt:lpstr>
      <vt:lpstr>Questions to ask when testing</vt:lpstr>
      <vt:lpstr>Manually Inspect with kitchen login</vt:lpstr>
      <vt:lpstr>Manually Inspect with kitchen login</vt:lpstr>
      <vt:lpstr>Manually Inspect with kitchen login</vt:lpstr>
      <vt:lpstr>Manually Inspect with kitchen login</vt:lpstr>
      <vt:lpstr>Serverspec</vt:lpstr>
      <vt:lpstr>Serverspec Test</vt:lpstr>
      <vt:lpstr>Verify the kitchen</vt:lpstr>
      <vt:lpstr>Questions to ask when testing</vt:lpstr>
      <vt:lpstr>Now for our new mandate</vt:lpstr>
      <vt:lpstr>Wrapping Up</vt:lpstr>
      <vt:lpstr>We’ve only scratched the surface</vt:lpstr>
      <vt:lpstr>Build Anything</vt:lpstr>
      <vt:lpstr>And Manage it Simply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Michael Goetz</cp:lastModifiedBy>
  <cp:revision>331</cp:revision>
  <cp:lastPrinted>2015-03-22T16:08:06Z</cp:lastPrinted>
  <dcterms:created xsi:type="dcterms:W3CDTF">2012-09-13T17:36:07Z</dcterms:created>
  <dcterms:modified xsi:type="dcterms:W3CDTF">2015-03-22T16:31:40Z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